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419" r:id="rId2"/>
    <p:sldId id="407" r:id="rId3"/>
    <p:sldId id="434" r:id="rId4"/>
    <p:sldId id="435" r:id="rId5"/>
    <p:sldId id="436" r:id="rId6"/>
    <p:sldId id="437" r:id="rId7"/>
    <p:sldId id="443" r:id="rId8"/>
    <p:sldId id="438" r:id="rId9"/>
    <p:sldId id="439" r:id="rId10"/>
    <p:sldId id="440" r:id="rId11"/>
    <p:sldId id="441" r:id="rId12"/>
    <p:sldId id="444" r:id="rId13"/>
    <p:sldId id="445" r:id="rId14"/>
    <p:sldId id="446" r:id="rId15"/>
    <p:sldId id="447" r:id="rId16"/>
    <p:sldId id="448" r:id="rId17"/>
    <p:sldId id="449" r:id="rId18"/>
    <p:sldId id="316" r:id="rId19"/>
    <p:sldId id="319" r:id="rId20"/>
    <p:sldId id="43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702" autoAdjust="0"/>
    <p:restoredTop sz="86395"/>
  </p:normalViewPr>
  <p:slideViewPr>
    <p:cSldViewPr snapToGrid="0">
      <p:cViewPr varScale="1">
        <p:scale>
          <a:sx n="43" d="100"/>
          <a:sy n="43" d="100"/>
        </p:scale>
        <p:origin x="216" y="2040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tiff>
</file>

<file path=ppt/media/image11.jpg>
</file>

<file path=ppt/media/image12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resource/view.php?id=60914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oinkgames.com/plan-convention-booth-pax-east/" TargetMode="External"/><Relationship Id="rId2" Type="http://schemas.openxmlformats.org/officeDocument/2006/relationships/hyperlink" Target="https://www.youtube.com/watch?v=gB8CvsOjDv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asutra.com/blogs/LauraBularca/20160922/281849/How_to_show_your_indie_game_at_any_expo.ph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url/view.php?id=58230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collected in by the Techs and will be looked by the External Examiner to verify the marking process</a:t>
            </a:r>
          </a:p>
          <a:p>
            <a:r>
              <a:rPr lang="en-US" dirty="0"/>
              <a:t>So, this should really be a good showcase for your game!</a:t>
            </a:r>
          </a:p>
        </p:txBody>
      </p:sp>
    </p:spTree>
    <p:extLst>
      <p:ext uri="{BB962C8B-B14F-4D97-AF65-F5344CB8AC3E}">
        <p14:creationId xmlns:p14="http://schemas.microsoft.com/office/powerpoint/2010/main" val="994219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Rota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As a team you decide on a schedule for manning the booth</a:t>
            </a:r>
          </a:p>
          <a:p>
            <a:r>
              <a:rPr lang="en-US" sz="2600" dirty="0"/>
              <a:t>The rules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 minimum of </a:t>
            </a:r>
            <a:r>
              <a:rPr lang="en-US" sz="2000" b="1" dirty="0"/>
              <a:t>two</a:t>
            </a:r>
            <a:r>
              <a:rPr lang="en-US" sz="2000" dirty="0"/>
              <a:t> people need to be there each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take a turn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All team members should be present at some point on the </a:t>
            </a:r>
            <a:r>
              <a:rPr lang="en-US" sz="2000" b="1" dirty="0"/>
              <a:t>Industry Day &amp;</a:t>
            </a:r>
            <a:r>
              <a:rPr lang="en-US" sz="2000" dirty="0"/>
              <a:t> </a:t>
            </a:r>
            <a:r>
              <a:rPr lang="en-US" sz="2000" b="1" dirty="0"/>
              <a:t>Games Academy day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Everyone should be able to deliver the Elevator Pitch for the 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Rota should be shown to your Supervisor in advance of the Expo</a:t>
            </a:r>
          </a:p>
          <a:p>
            <a:r>
              <a:rPr lang="en-US" sz="2600" dirty="0"/>
              <a:t>Please note, you will still need to sign-in for the Expo Day</a:t>
            </a:r>
          </a:p>
          <a:p>
            <a:r>
              <a:rPr lang="en-US" sz="2600" b="1" dirty="0"/>
              <a:t>Those not on the booths should be attending the Expo or taking a break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6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materials will directly impact on the look of your booth, so carefully consider the design of these materials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Banner for the Game – 2m x 2m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Team Logo and Ident – 2m x 30cm (wide)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Game Standee</a:t>
            </a:r>
          </a:p>
          <a:p>
            <a:r>
              <a:rPr lang="en-US" sz="2600" dirty="0"/>
              <a:t>These materials will need to be printed, so make sure you complete these in plenty of time</a:t>
            </a:r>
          </a:p>
          <a:p>
            <a:r>
              <a:rPr lang="en-US" sz="2600" dirty="0"/>
              <a:t>In addition, please proof read all materials! </a:t>
            </a:r>
          </a:p>
          <a:p>
            <a:r>
              <a:rPr lang="en-US" sz="2600" dirty="0"/>
              <a:t>Please note, it is the team's responsibility to design and make these. Please don’t put all the work onto the art team!</a:t>
            </a:r>
          </a:p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54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Banner &amp; Ident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will be mounted on your booth</a:t>
            </a:r>
          </a:p>
          <a:p>
            <a:r>
              <a:rPr lang="en-US" dirty="0"/>
              <a:t>We are currently waiting on the final decision of what material we will use</a:t>
            </a:r>
          </a:p>
          <a:p>
            <a:pPr lvl="1"/>
            <a:r>
              <a:rPr lang="en-US" sz="2000" dirty="0" err="1"/>
              <a:t>e.g</a:t>
            </a:r>
            <a:r>
              <a:rPr lang="en-US" sz="2000" dirty="0"/>
              <a:t> Vinyl vs Mesh</a:t>
            </a:r>
          </a:p>
          <a:p>
            <a:r>
              <a:rPr lang="en-US" dirty="0"/>
              <a:t>Please make sure your work is high resolution and high dpi (300 – 600 DPI for print is usual)</a:t>
            </a:r>
          </a:p>
          <a:p>
            <a:r>
              <a:rPr lang="en-US" dirty="0"/>
              <a:t>Start think about the design of these now, and consider working on a draft in the next Sprint</a:t>
            </a:r>
          </a:p>
          <a:p>
            <a:r>
              <a:rPr lang="en-US" dirty="0"/>
              <a:t>We will do a final communication to your email about this!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5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Think of it as a summary that someone would browse on a game box or on a steam/</a:t>
            </a:r>
            <a:r>
              <a:rPr lang="en-US" sz="2600" dirty="0" err="1"/>
              <a:t>itch.io</a:t>
            </a:r>
            <a:r>
              <a:rPr lang="en-US" sz="2600" dirty="0"/>
              <a:t>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</a:t>
            </a:r>
            <a:r>
              <a:rPr lang="en-US" sz="2600" dirty="0" err="1"/>
              <a:t>itch.io</a:t>
            </a:r>
            <a:r>
              <a:rPr lang="en-US" sz="2600" dirty="0"/>
              <a:t> page or similar</a:t>
            </a:r>
          </a:p>
          <a:p>
            <a:r>
              <a:rPr lang="en-US" sz="2600" dirty="0"/>
              <a:t>If you want to see good examples of these, please ask one of the Tech’s to see the </a:t>
            </a:r>
            <a:r>
              <a:rPr lang="en-US" sz="2600" b="1" dirty="0"/>
              <a:t>Open Day Game Standees</a:t>
            </a:r>
            <a:endParaRPr lang="en-US" sz="2600" dirty="0"/>
          </a:p>
          <a:p>
            <a:r>
              <a:rPr lang="en-US" sz="2600" dirty="0"/>
              <a:t>We will provide a PSD template for this:</a:t>
            </a:r>
          </a:p>
          <a:p>
            <a:pPr lvl="1"/>
            <a:r>
              <a:rPr lang="en-US" sz="2200" dirty="0">
                <a:hlinkClick r:id="rId2"/>
              </a:rPr>
              <a:t>https://learningspace.falmouth.ac.uk/mod/resource/view.php?id=60914</a:t>
            </a:r>
            <a:r>
              <a:rPr lang="en-US" sz="2200" dirty="0"/>
              <a:t> </a:t>
            </a:r>
          </a:p>
          <a:p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table, room, front&#10;&#10;Description automatically generated">
            <a:extLst>
              <a:ext uri="{FF2B5EF4-FFF2-40B4-BE49-F238E27FC236}">
                <a16:creationId xmlns:a16="http://schemas.microsoft.com/office/drawing/2014/main" id="{7E56AD49-B913-6D45-A3C8-9E61D2AC17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" r="28577" b="-1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11" name="Picture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51203E72-E674-D945-B548-B18D99AB98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3" r="22265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60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suck at showcasing your game - </a:t>
            </a:r>
            <a:r>
              <a:rPr lang="en-GB" dirty="0">
                <a:hlinkClick r:id="rId2"/>
              </a:rPr>
              <a:t>https://www.youtube.com/watch?v=gB8CvsOjDvg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Planning a booth at PAX - </a:t>
            </a:r>
            <a:r>
              <a:rPr lang="en-GB" dirty="0">
                <a:hlinkClick r:id="rId3" tooltip="http://www.zoinkgames.com/plan-convention-booth-pax-east/"/>
              </a:rPr>
              <a:t>http://www.zoinkgames.com/plan-convention-booth-pax</a:t>
            </a:r>
            <a:r>
              <a:rPr lang="en-GB">
                <a:hlinkClick r:id="rId3" tooltip="http://www.zoinkgames.com/plan-convention-booth-pax-east/"/>
              </a:rPr>
              <a:t>-east/</a:t>
            </a:r>
            <a:endParaRPr lang="en-GB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How to showcase your Indie Game - </a:t>
            </a:r>
            <a:r>
              <a:rPr lang="en-GB" dirty="0">
                <a:hlinkClick r:id="rId4" tooltip="https://www.gamasutra.com/blogs/laurabularca/20160922/281849/how_to_show_your_indie_game_at_any_expo.php"/>
              </a:rPr>
              <a:t>https://www.gamasutra.com/blogs/LauraBularca/20160922/281849/How_to_show_your_indie_game_at_any_expo.php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EXPO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Reminder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Expo will take place from the 4</a:t>
            </a:r>
            <a:r>
              <a:rPr lang="en-US" baseline="30000" dirty="0"/>
              <a:t>th</a:t>
            </a:r>
            <a:r>
              <a:rPr lang="en-US" dirty="0"/>
              <a:t> – 7</a:t>
            </a:r>
            <a:r>
              <a:rPr lang="en-US" baseline="30000" dirty="0"/>
              <a:t>th</a:t>
            </a:r>
            <a:r>
              <a:rPr lang="en-US" dirty="0"/>
              <a:t> of May in the Sports Hall</a:t>
            </a:r>
          </a:p>
          <a:p>
            <a:pPr lvl="1"/>
            <a:r>
              <a:rPr lang="en-US" dirty="0"/>
              <a:t>Monday 4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Setup Day</a:t>
            </a:r>
          </a:p>
          <a:p>
            <a:pPr lvl="1"/>
            <a:r>
              <a:rPr lang="en-US" dirty="0"/>
              <a:t>Tuesday 5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Industry Day</a:t>
            </a:r>
          </a:p>
          <a:p>
            <a:pPr lvl="1"/>
            <a:r>
              <a:rPr lang="en-US" dirty="0"/>
              <a:t>Wednesday 6</a:t>
            </a:r>
            <a:r>
              <a:rPr lang="en-US" baseline="30000" dirty="0"/>
              <a:t>th</a:t>
            </a:r>
            <a:r>
              <a:rPr lang="en-US" dirty="0"/>
              <a:t> - </a:t>
            </a:r>
            <a:r>
              <a:rPr lang="en-US" b="1" dirty="0"/>
              <a:t>Games Academy Day</a:t>
            </a:r>
          </a:p>
          <a:p>
            <a:pPr lvl="1"/>
            <a:r>
              <a:rPr lang="en-US" dirty="0"/>
              <a:t>Thursday 7</a:t>
            </a:r>
            <a:r>
              <a:rPr lang="en-US" baseline="30000" dirty="0"/>
              <a:t>th</a:t>
            </a:r>
            <a:r>
              <a:rPr lang="en-US" dirty="0"/>
              <a:t> – </a:t>
            </a:r>
            <a:r>
              <a:rPr lang="en-US" b="1" dirty="0"/>
              <a:t>Community Day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3EE1C9EB-6309-3243-90C1-9D296A535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78" y="1027906"/>
            <a:ext cx="9028044" cy="499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0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F3FE9976-0936-264E-B863-17ED455C3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18" y="1012410"/>
            <a:ext cx="9236764" cy="51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7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Show Floor</a:t>
            </a:r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6B521B3D-6C84-534D-843B-612BB8567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6" y="995717"/>
            <a:ext cx="9197008" cy="508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44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Booth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team will have the following:</a:t>
            </a:r>
          </a:p>
          <a:p>
            <a:pPr lvl="1"/>
            <a:r>
              <a:rPr lang="en-US" dirty="0"/>
              <a:t>2m x 2m booth</a:t>
            </a:r>
          </a:p>
          <a:p>
            <a:pPr lvl="1"/>
            <a:r>
              <a:rPr lang="en-US" dirty="0"/>
              <a:t>One table</a:t>
            </a:r>
          </a:p>
          <a:p>
            <a:pPr lvl="1"/>
            <a:r>
              <a:rPr lang="en-US" dirty="0"/>
              <a:t>One monitor and PC (similar spec to the GA machines)</a:t>
            </a:r>
          </a:p>
          <a:p>
            <a:r>
              <a:rPr lang="en-US" dirty="0"/>
              <a:t>If you have any special requirements, please start speaking to your Supervisors ASAP!</a:t>
            </a:r>
          </a:p>
          <a:p>
            <a:pPr lvl="1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7030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Requirements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the expo we are require you to have the following ready: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Game Trailer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Booth Rota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Expo Materials</a:t>
            </a:r>
          </a:p>
          <a:p>
            <a:r>
              <a:rPr lang="en-US" dirty="0"/>
              <a:t>This is all part of the </a:t>
            </a:r>
            <a:r>
              <a:rPr lang="en-US" b="1" dirty="0"/>
              <a:t>Studio Practice </a:t>
            </a:r>
            <a:r>
              <a:rPr lang="en-US" dirty="0"/>
              <a:t>Assignment for </a:t>
            </a:r>
            <a:r>
              <a:rPr lang="en-US" b="1" dirty="0"/>
              <a:t>GAM240</a:t>
            </a:r>
            <a:endParaRPr lang="en-US" dirty="0"/>
          </a:p>
          <a:p>
            <a:r>
              <a:rPr lang="en-US" dirty="0"/>
              <a:t>See Assignment Brief for details</a:t>
            </a:r>
          </a:p>
          <a:p>
            <a:pPr lvl="1"/>
            <a:r>
              <a:rPr lang="en-US" dirty="0">
                <a:hlinkClick r:id="rId2"/>
              </a:rPr>
              <a:t>https://learningspace.falmouth.ac.uk/mod/url/view.php?id=58230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1771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Game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game should be in a playable state</a:t>
            </a:r>
          </a:p>
          <a:p>
            <a:r>
              <a:rPr lang="en-US" dirty="0"/>
              <a:t>Over and above this, the following are </a:t>
            </a:r>
            <a:r>
              <a:rPr lang="en-US" b="1" dirty="0"/>
              <a:t>suggestions</a:t>
            </a:r>
            <a:r>
              <a:rPr lang="en-US" dirty="0"/>
              <a:t>, not </a:t>
            </a:r>
            <a:r>
              <a:rPr lang="en-US" b="1" dirty="0"/>
              <a:t>requirements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God mode</a:t>
            </a:r>
          </a:p>
          <a:p>
            <a:pPr lvl="1"/>
            <a:r>
              <a:rPr lang="en-US" dirty="0"/>
              <a:t>Attract mode</a:t>
            </a:r>
          </a:p>
          <a:p>
            <a:pPr lvl="1"/>
            <a:r>
              <a:rPr lang="en-US" dirty="0"/>
              <a:t>Cheat</a:t>
            </a:r>
          </a:p>
          <a:p>
            <a:pPr lvl="1"/>
            <a:r>
              <a:rPr lang="en-US" dirty="0"/>
              <a:t>A special expo build</a:t>
            </a:r>
          </a:p>
          <a:p>
            <a:pPr lvl="1"/>
            <a:r>
              <a:rPr lang="en-US" dirty="0"/>
              <a:t>Ability to restart the game with a keypress</a:t>
            </a:r>
          </a:p>
        </p:txBody>
      </p:sp>
    </p:spTree>
    <p:extLst>
      <p:ext uri="{BB962C8B-B14F-4D97-AF65-F5344CB8AC3E}">
        <p14:creationId xmlns:p14="http://schemas.microsoft.com/office/powerpoint/2010/main" val="965140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11045</TotalTime>
  <Words>761</Words>
  <Application>Microsoft Macintosh PowerPoint</Application>
  <PresentationFormat>Widescreen</PresentationFormat>
  <Paragraphs>93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361</cp:revision>
  <dcterms:created xsi:type="dcterms:W3CDTF">2017-09-13T20:00:56Z</dcterms:created>
  <dcterms:modified xsi:type="dcterms:W3CDTF">2020-02-25T08:53:05Z</dcterms:modified>
</cp:coreProperties>
</file>

<file path=docProps/thumbnail.jpeg>
</file>